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9"/>
  </p:notesMasterIdLst>
  <p:sldIdLst>
    <p:sldId id="654" r:id="rId4"/>
    <p:sldId id="1035" r:id="rId5"/>
    <p:sldId id="1074" r:id="rId6"/>
    <p:sldId id="1036" r:id="rId7"/>
    <p:sldId id="1089" r:id="rId8"/>
  </p:sldIdLst>
  <p:sldSz cx="12190095" cy="685927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5" userDrawn="1">
          <p15:clr>
            <a:srgbClr val="A4A3A4"/>
          </p15:clr>
        </p15:guide>
        <p15:guide id="2" pos="39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-650" initials="P" lastIdx="1" clrIdx="0"/>
  <p:cmAuthor id="2" name="Administra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5FB"/>
    <a:srgbClr val="FF0000"/>
    <a:srgbClr val="EB5C00"/>
    <a:srgbClr val="D1B2E8"/>
    <a:srgbClr val="FFD2CE"/>
    <a:srgbClr val="FFD6D2"/>
    <a:srgbClr val="1284E4"/>
    <a:srgbClr val="EB5C01"/>
    <a:srgbClr val="FF670B"/>
    <a:srgbClr val="EA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3066" y="-1344"/>
      </p:cViewPr>
      <p:guideLst>
        <p:guide orient="horz" pos="2105"/>
        <p:guide pos="3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4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05" y="274688"/>
            <a:ext cx="10971086" cy="114321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05" y="1600498"/>
            <a:ext cx="10971086" cy="452680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05" y="6357529"/>
            <a:ext cx="2844356" cy="365193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949" y="6357529"/>
            <a:ext cx="3860197" cy="365193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235" y="6357529"/>
            <a:ext cx="2844356" cy="365193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97" y="106065"/>
            <a:ext cx="10666333" cy="68529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955" y="1089227"/>
            <a:ext cx="5231582" cy="493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0706" y="1089227"/>
            <a:ext cx="5231582" cy="493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12673" y="6461686"/>
            <a:ext cx="2641187" cy="33089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003929-BCE3-4155-822B-EC3BE1415DB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4949" y="6461686"/>
            <a:ext cx="3860197" cy="33089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235" y="6461686"/>
            <a:ext cx="2641187" cy="330896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505" y="274689"/>
            <a:ext cx="10971086" cy="58526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12673" y="6461686"/>
            <a:ext cx="2641187" cy="33089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003929-BCE3-4155-822B-EC3BE1415DB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4949" y="6461686"/>
            <a:ext cx="3860197" cy="33089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235" y="6461686"/>
            <a:ext cx="2641187" cy="330896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97" y="274371"/>
            <a:ext cx="10972237" cy="114397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97" y="6357781"/>
            <a:ext cx="2844995" cy="365828"/>
          </a:xfrm>
        </p:spPr>
        <p:txBody>
          <a:bodyPr/>
          <a:lstStyle/>
          <a:p>
            <a:fld id="{328B0DB5-BEBA-4F21-A47D-B3613271DDF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4981" y="6357781"/>
            <a:ext cx="3860901" cy="36582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171" y="6357781"/>
            <a:ext cx="2844995" cy="365828"/>
          </a:xfrm>
        </p:spPr>
        <p:txBody>
          <a:bodyPr/>
          <a:lstStyle/>
          <a:p>
            <a:fld id="{2BE387DB-24DE-4536-ABF0-1E1F3350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/>
        </p:nvGrpSpPr>
        <p:grpSpPr>
          <a:xfrm>
            <a:off x="0" y="6421120"/>
            <a:ext cx="12190095" cy="438150"/>
            <a:chOff x="0" y="10110"/>
            <a:chExt cx="19197" cy="690"/>
          </a:xfrm>
        </p:grpSpPr>
        <p:sp>
          <p:nvSpPr>
            <p:cNvPr id="24" name="矩形 23"/>
            <p:cNvSpPr/>
            <p:nvPr userDrawn="1"/>
          </p:nvSpPr>
          <p:spPr>
            <a:xfrm>
              <a:off x="0" y="10110"/>
              <a:ext cx="16922" cy="6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559" y="10111"/>
              <a:ext cx="12638" cy="689"/>
              <a:chOff x="6559" y="10111"/>
              <a:chExt cx="12638" cy="689"/>
            </a:xfrm>
          </p:grpSpPr>
          <p:sp>
            <p:nvSpPr>
              <p:cNvPr id="8" name="直角三角形 7"/>
              <p:cNvSpPr>
                <a:spLocks noChangeArrowheads="1"/>
              </p:cNvSpPr>
              <p:nvPr userDrawn="1"/>
            </p:nvSpPr>
            <p:spPr bwMode="auto">
              <a:xfrm>
                <a:off x="16922" y="10111"/>
                <a:ext cx="919" cy="689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  <a:defRPr/>
                </a:pPr>
                <a:endParaRPr kumimoji="1" lang="zh-CN" altLang="en-US" sz="2400" b="1" smtClean="0"/>
              </a:p>
            </p:txBody>
          </p:sp>
          <p:sp>
            <p:nvSpPr>
              <p:cNvPr id="9" name="任意多边形 6"/>
              <p:cNvSpPr/>
              <p:nvPr userDrawn="1"/>
            </p:nvSpPr>
            <p:spPr bwMode="auto">
              <a:xfrm>
                <a:off x="17172" y="10111"/>
                <a:ext cx="2025" cy="689"/>
              </a:xfrm>
              <a:custGeom>
                <a:avLst/>
                <a:gdLst>
                  <a:gd name="T0" fmla="*/ 3544 w 792088"/>
                  <a:gd name="T1" fmla="*/ 3176 h 319573"/>
                  <a:gd name="T2" fmla="*/ 792088 w 792088"/>
                  <a:gd name="T3" fmla="*/ 3176 h 319573"/>
                  <a:gd name="T4" fmla="*/ 792088 w 792088"/>
                  <a:gd name="T5" fmla="*/ 319573 h 319573"/>
                  <a:gd name="T6" fmla="*/ 356567 w 792088"/>
                  <a:gd name="T7" fmla="*/ 319573 h 319573"/>
                  <a:gd name="T8" fmla="*/ 0 w 792088"/>
                  <a:gd name="T9" fmla="*/ 0 h 319573"/>
                  <a:gd name="T10" fmla="*/ 3544 w 792088"/>
                  <a:gd name="T11" fmla="*/ 3176 h 319573"/>
                  <a:gd name="T12" fmla="*/ 0 w 792088"/>
                  <a:gd name="T13" fmla="*/ 3176 h 3195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2088" h="319573">
                    <a:moveTo>
                      <a:pt x="3544" y="3176"/>
                    </a:moveTo>
                    <a:lnTo>
                      <a:pt x="792088" y="3176"/>
                    </a:lnTo>
                    <a:lnTo>
                      <a:pt x="792088" y="319573"/>
                    </a:lnTo>
                    <a:lnTo>
                      <a:pt x="356567" y="319573"/>
                    </a:lnTo>
                    <a:lnTo>
                      <a:pt x="3544" y="3176"/>
                    </a:lnTo>
                    <a:close/>
                    <a:moveTo>
                      <a:pt x="0" y="0"/>
                    </a:moveTo>
                    <a:lnTo>
                      <a:pt x="3544" y="3176"/>
                    </a:lnTo>
                    <a:lnTo>
                      <a:pt x="0" y="3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5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 sz="2400" b="1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559" y="10165"/>
                <a:ext cx="5648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/>
        </p:nvGrpSpPr>
        <p:grpSpPr>
          <a:xfrm>
            <a:off x="0" y="6421120"/>
            <a:ext cx="12190095" cy="438150"/>
            <a:chOff x="0" y="10110"/>
            <a:chExt cx="19197" cy="690"/>
          </a:xfrm>
        </p:grpSpPr>
        <p:sp>
          <p:nvSpPr>
            <p:cNvPr id="24" name="矩形 23"/>
            <p:cNvSpPr/>
            <p:nvPr userDrawn="1"/>
          </p:nvSpPr>
          <p:spPr>
            <a:xfrm>
              <a:off x="0" y="10110"/>
              <a:ext cx="16922" cy="6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558" y="10111"/>
              <a:ext cx="12639" cy="689"/>
              <a:chOff x="6558" y="10111"/>
              <a:chExt cx="12639" cy="689"/>
            </a:xfrm>
          </p:grpSpPr>
          <p:sp>
            <p:nvSpPr>
              <p:cNvPr id="8" name="直角三角形 7"/>
              <p:cNvSpPr>
                <a:spLocks noChangeArrowheads="1"/>
              </p:cNvSpPr>
              <p:nvPr userDrawn="1"/>
            </p:nvSpPr>
            <p:spPr bwMode="auto">
              <a:xfrm>
                <a:off x="16922" y="10111"/>
                <a:ext cx="919" cy="689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  <a:defRPr/>
                </a:pPr>
                <a:endParaRPr kumimoji="1" lang="zh-CN" altLang="en-US" sz="2400" b="1" smtClean="0"/>
              </a:p>
            </p:txBody>
          </p:sp>
          <p:sp>
            <p:nvSpPr>
              <p:cNvPr id="9" name="任意多边形 6"/>
              <p:cNvSpPr/>
              <p:nvPr userDrawn="1"/>
            </p:nvSpPr>
            <p:spPr bwMode="auto">
              <a:xfrm>
                <a:off x="17172" y="10111"/>
                <a:ext cx="2025" cy="689"/>
              </a:xfrm>
              <a:custGeom>
                <a:avLst/>
                <a:gdLst>
                  <a:gd name="T0" fmla="*/ 3544 w 792088"/>
                  <a:gd name="T1" fmla="*/ 3176 h 319573"/>
                  <a:gd name="T2" fmla="*/ 792088 w 792088"/>
                  <a:gd name="T3" fmla="*/ 3176 h 319573"/>
                  <a:gd name="T4" fmla="*/ 792088 w 792088"/>
                  <a:gd name="T5" fmla="*/ 319573 h 319573"/>
                  <a:gd name="T6" fmla="*/ 356567 w 792088"/>
                  <a:gd name="T7" fmla="*/ 319573 h 319573"/>
                  <a:gd name="T8" fmla="*/ 0 w 792088"/>
                  <a:gd name="T9" fmla="*/ 0 h 319573"/>
                  <a:gd name="T10" fmla="*/ 3544 w 792088"/>
                  <a:gd name="T11" fmla="*/ 3176 h 319573"/>
                  <a:gd name="T12" fmla="*/ 0 w 792088"/>
                  <a:gd name="T13" fmla="*/ 3176 h 3195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2088" h="319573">
                    <a:moveTo>
                      <a:pt x="3544" y="3176"/>
                    </a:moveTo>
                    <a:lnTo>
                      <a:pt x="792088" y="3176"/>
                    </a:lnTo>
                    <a:lnTo>
                      <a:pt x="792088" y="319573"/>
                    </a:lnTo>
                    <a:lnTo>
                      <a:pt x="356567" y="319573"/>
                    </a:lnTo>
                    <a:lnTo>
                      <a:pt x="3544" y="3176"/>
                    </a:lnTo>
                    <a:close/>
                    <a:moveTo>
                      <a:pt x="0" y="0"/>
                    </a:moveTo>
                    <a:lnTo>
                      <a:pt x="3544" y="3176"/>
                    </a:lnTo>
                    <a:lnTo>
                      <a:pt x="0" y="3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5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 sz="2400" b="1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558" y="10165"/>
                <a:ext cx="5648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学  习   成  长    感  恩    共  赢</a:t>
                </a:r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947285" y="6461125"/>
            <a:ext cx="259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86755" y="6456680"/>
            <a:ext cx="259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0355" y="6461125"/>
            <a:ext cx="259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tags" Target="../tags/tag6.xml"/><Relationship Id="rId4" Type="http://schemas.openxmlformats.org/officeDocument/2006/relationships/image" Target="../media/image5.png"/><Relationship Id="rId36" Type="http://schemas.openxmlformats.org/officeDocument/2006/relationships/slideLayout" Target="../slideLayouts/slideLayout8.xml"/><Relationship Id="rId35" Type="http://schemas.openxmlformats.org/officeDocument/2006/relationships/tags" Target="../tags/tag28.xml"/><Relationship Id="rId34" Type="http://schemas.openxmlformats.org/officeDocument/2006/relationships/tags" Target="../tags/tag27.xml"/><Relationship Id="rId33" Type="http://schemas.openxmlformats.org/officeDocument/2006/relationships/tags" Target="../tags/tag26.xml"/><Relationship Id="rId32" Type="http://schemas.openxmlformats.org/officeDocument/2006/relationships/tags" Target="../tags/tag25.xml"/><Relationship Id="rId31" Type="http://schemas.openxmlformats.org/officeDocument/2006/relationships/tags" Target="../tags/tag24.xml"/><Relationship Id="rId30" Type="http://schemas.openxmlformats.org/officeDocument/2006/relationships/tags" Target="../tags/tag23.xml"/><Relationship Id="rId3" Type="http://schemas.openxmlformats.org/officeDocument/2006/relationships/tags" Target="../tags/tag5.xml"/><Relationship Id="rId29" Type="http://schemas.openxmlformats.org/officeDocument/2006/relationships/tags" Target="../tags/tag22.xml"/><Relationship Id="rId28" Type="http://schemas.openxmlformats.org/officeDocument/2006/relationships/tags" Target="../tags/tag21.xml"/><Relationship Id="rId27" Type="http://schemas.openxmlformats.org/officeDocument/2006/relationships/tags" Target="../tags/tag20.xml"/><Relationship Id="rId26" Type="http://schemas.openxmlformats.org/officeDocument/2006/relationships/tags" Target="../tags/tag19.xml"/><Relationship Id="rId25" Type="http://schemas.openxmlformats.org/officeDocument/2006/relationships/tags" Target="../tags/tag18.xml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image" Target="../media/image13.png"/><Relationship Id="rId21" Type="http://schemas.openxmlformats.org/officeDocument/2006/relationships/tags" Target="../tags/tag15.xml"/><Relationship Id="rId20" Type="http://schemas.openxmlformats.org/officeDocument/2006/relationships/image" Target="../media/image12.png"/><Relationship Id="rId2" Type="http://schemas.openxmlformats.org/officeDocument/2006/relationships/image" Target="../media/image4.png"/><Relationship Id="rId19" Type="http://schemas.openxmlformats.org/officeDocument/2006/relationships/tags" Target="../tags/tag14.xml"/><Relationship Id="rId18" Type="http://schemas.openxmlformats.org/officeDocument/2006/relationships/image" Target="../media/image11.png"/><Relationship Id="rId17" Type="http://schemas.openxmlformats.org/officeDocument/2006/relationships/tags" Target="../tags/tag13.xml"/><Relationship Id="rId16" Type="http://schemas.openxmlformats.org/officeDocument/2006/relationships/image" Target="../media/image10.png"/><Relationship Id="rId15" Type="http://schemas.openxmlformats.org/officeDocument/2006/relationships/tags" Target="../tags/tag12.xml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image" Target="../media/image8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../media/image7.png"/><Relationship Id="rId7" Type="http://schemas.openxmlformats.org/officeDocument/2006/relationships/tags" Target="../tags/tag32.xml"/><Relationship Id="rId6" Type="http://schemas.openxmlformats.org/officeDocument/2006/relationships/image" Target="../media/image6.png"/><Relationship Id="rId5" Type="http://schemas.openxmlformats.org/officeDocument/2006/relationships/tags" Target="../tags/tag31.xml"/><Relationship Id="rId4" Type="http://schemas.openxmlformats.org/officeDocument/2006/relationships/image" Target="../media/image5.png"/><Relationship Id="rId36" Type="http://schemas.openxmlformats.org/officeDocument/2006/relationships/slideLayout" Target="../slideLayouts/slideLayout8.xml"/><Relationship Id="rId35" Type="http://schemas.openxmlformats.org/officeDocument/2006/relationships/tags" Target="../tags/tag53.xml"/><Relationship Id="rId34" Type="http://schemas.openxmlformats.org/officeDocument/2006/relationships/tags" Target="../tags/tag52.xml"/><Relationship Id="rId33" Type="http://schemas.openxmlformats.org/officeDocument/2006/relationships/tags" Target="../tags/tag51.xml"/><Relationship Id="rId32" Type="http://schemas.openxmlformats.org/officeDocument/2006/relationships/tags" Target="../tags/tag50.xml"/><Relationship Id="rId31" Type="http://schemas.openxmlformats.org/officeDocument/2006/relationships/tags" Target="../tags/tag49.xml"/><Relationship Id="rId30" Type="http://schemas.openxmlformats.org/officeDocument/2006/relationships/tags" Target="../tags/tag48.xml"/><Relationship Id="rId3" Type="http://schemas.openxmlformats.org/officeDocument/2006/relationships/tags" Target="../tags/tag30.xml"/><Relationship Id="rId29" Type="http://schemas.openxmlformats.org/officeDocument/2006/relationships/tags" Target="../tags/tag47.xml"/><Relationship Id="rId28" Type="http://schemas.openxmlformats.org/officeDocument/2006/relationships/tags" Target="../tags/tag46.xml"/><Relationship Id="rId27" Type="http://schemas.openxmlformats.org/officeDocument/2006/relationships/tags" Target="../tags/tag45.xml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tags" Target="../tags/tag42.xml"/><Relationship Id="rId23" Type="http://schemas.openxmlformats.org/officeDocument/2006/relationships/tags" Target="../tags/tag41.xml"/><Relationship Id="rId22" Type="http://schemas.openxmlformats.org/officeDocument/2006/relationships/image" Target="../media/image13.png"/><Relationship Id="rId21" Type="http://schemas.openxmlformats.org/officeDocument/2006/relationships/tags" Target="../tags/tag40.xml"/><Relationship Id="rId20" Type="http://schemas.openxmlformats.org/officeDocument/2006/relationships/image" Target="../media/image12.png"/><Relationship Id="rId2" Type="http://schemas.openxmlformats.org/officeDocument/2006/relationships/image" Target="../media/image4.png"/><Relationship Id="rId19" Type="http://schemas.openxmlformats.org/officeDocument/2006/relationships/tags" Target="../tags/tag39.xml"/><Relationship Id="rId18" Type="http://schemas.openxmlformats.org/officeDocument/2006/relationships/image" Target="../media/image11.png"/><Relationship Id="rId17" Type="http://schemas.openxmlformats.org/officeDocument/2006/relationships/tags" Target="../tags/tag38.xml"/><Relationship Id="rId16" Type="http://schemas.openxmlformats.org/officeDocument/2006/relationships/image" Target="../media/image10.png"/><Relationship Id="rId15" Type="http://schemas.openxmlformats.org/officeDocument/2006/relationships/tags" Target="../tags/tag37.xml"/><Relationship Id="rId14" Type="http://schemas.openxmlformats.org/officeDocument/2006/relationships/image" Target="../media/image9.png"/><Relationship Id="rId13" Type="http://schemas.openxmlformats.org/officeDocument/2006/relationships/tags" Target="../tags/tag36.xml"/><Relationship Id="rId12" Type="http://schemas.openxmlformats.org/officeDocument/2006/relationships/image" Target="../media/image8.png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990" y="772795"/>
            <a:ext cx="11678285" cy="4853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 Toilet</a:t>
            </a:r>
            <a:endParaRPr lang="en-US" altLang="zh-CN" sz="3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SFRTPH-01-01/02   </a:t>
            </a:r>
            <a:endParaRPr lang="en-US" altLang="zh-CN" sz="3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Replace straight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-type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Inlet Valve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Kit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 with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L-type 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nlet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alve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Kit 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Instructions</a:t>
            </a:r>
            <a:endParaRPr lang="en-US" altLang="zh-CN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直管进水阀组件更换为弯管进水阀组件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操作指引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6105" y="239395"/>
            <a:ext cx="7780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：Tools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and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accessories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工具、配件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3930" y="4692650"/>
            <a:ext cx="4069715" cy="1249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>
                <a:solidFill>
                  <a:schemeClr val="tx1"/>
                </a:solidFill>
              </a:rPr>
              <a:t>Tools: 1 </a:t>
            </a:r>
            <a:r>
              <a:rPr lang="en-US" altLang="zh-CN" sz="2000">
                <a:solidFill>
                  <a:schemeClr val="tx1"/>
                </a:solidFill>
              </a:rPr>
              <a:t>pcs </a:t>
            </a:r>
            <a:r>
              <a:rPr lang="zh-CN" altLang="en-US" sz="2000">
                <a:solidFill>
                  <a:schemeClr val="tx1"/>
                </a:solidFill>
              </a:rPr>
              <a:t>Phillips screwdriver </a:t>
            </a:r>
            <a:r>
              <a:rPr lang="en-US" altLang="zh-CN" sz="2000">
                <a:solidFill>
                  <a:schemeClr val="tx1"/>
                </a:solidFill>
              </a:rPr>
              <a:t>         </a:t>
            </a:r>
            <a:r>
              <a:rPr lang="zh-CN" altLang="en-US" sz="2000">
                <a:solidFill>
                  <a:schemeClr val="tx1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pcs</a:t>
            </a:r>
            <a:r>
              <a:rPr lang="zh-CN" altLang="en-US" sz="2000">
                <a:solidFill>
                  <a:schemeClr val="tx1"/>
                </a:solidFill>
              </a:rPr>
              <a:t> flat-blade screwdriver 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工具：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把</a:t>
            </a:r>
            <a:r>
              <a:rPr lang="zh-CN" altLang="en-US" sz="2000">
                <a:solidFill>
                  <a:schemeClr val="tx1"/>
                </a:solidFill>
              </a:rPr>
              <a:t>十字螺丝刀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          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把</a:t>
            </a:r>
            <a:r>
              <a:rPr lang="zh-CN" altLang="en-US" sz="2000">
                <a:solidFill>
                  <a:schemeClr val="tx1"/>
                </a:solidFill>
              </a:rPr>
              <a:t>一字螺丝刀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4205" y="4803140"/>
            <a:ext cx="4570730" cy="707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tx1"/>
                </a:solidFill>
              </a:rPr>
              <a:t>Accessories: </a:t>
            </a:r>
            <a:r>
              <a:rPr lang="en-US" altLang="zh-CN" sz="2000">
                <a:solidFill>
                  <a:schemeClr val="tx1"/>
                </a:solidFill>
              </a:rPr>
              <a:t>L-type </a:t>
            </a:r>
            <a:r>
              <a:rPr lang="zh-CN" altLang="en-US" sz="2000">
                <a:solidFill>
                  <a:schemeClr val="tx1"/>
                </a:solidFill>
              </a:rPr>
              <a:t>water inlet valve </a:t>
            </a:r>
            <a:r>
              <a:rPr lang="en-US" altLang="zh-CN" sz="2000">
                <a:solidFill>
                  <a:schemeClr val="tx1"/>
                </a:solidFill>
              </a:rPr>
              <a:t>kit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配件：弯头进水阀组件</a:t>
            </a:r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00125" y="1081405"/>
            <a:ext cx="3997325" cy="3284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75960" y="1080770"/>
            <a:ext cx="3961765" cy="3284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93090" y="142875"/>
            <a:ext cx="5354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1585" y="5021580"/>
            <a:ext cx="2452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Product </a:t>
            </a:r>
            <a:r>
              <a:rPr lang="zh-CN" altLang="en-US" sz="2800"/>
              <a:t>产品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23770" y="1389380"/>
            <a:ext cx="4689475" cy="3582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4620" y="5080"/>
            <a:ext cx="7617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：Replace the water inlet valve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kit 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820" y="2453640"/>
            <a:ext cx="2037715" cy="948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1: Place the toilet on the 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desk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and use a Phillips screwdriver to loosen the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screws on the clamp in a counterclockwise direction.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燕尾形箭头 17"/>
          <p:cNvSpPr/>
          <p:nvPr/>
        </p:nvSpPr>
        <p:spPr>
          <a:xfrm>
            <a:off x="2172335" y="1407160"/>
            <a:ext cx="262255" cy="24701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燕尾形箭头 18"/>
          <p:cNvSpPr/>
          <p:nvPr/>
        </p:nvSpPr>
        <p:spPr>
          <a:xfrm>
            <a:off x="4398010" y="1431925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0820" y="643255"/>
            <a:ext cx="1950720" cy="1773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75505" y="643255"/>
            <a:ext cx="1943100" cy="1774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34590" y="642620"/>
            <a:ext cx="1935480" cy="1774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23405" y="643255"/>
            <a:ext cx="1878330" cy="1773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燕尾形箭头 15"/>
          <p:cNvSpPr/>
          <p:nvPr>
            <p:custDataLst>
              <p:tags r:id="rId9"/>
            </p:custDataLst>
          </p:nvPr>
        </p:nvSpPr>
        <p:spPr>
          <a:xfrm>
            <a:off x="8859520" y="1431925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燕尾形箭头 16"/>
          <p:cNvSpPr/>
          <p:nvPr>
            <p:custDataLst>
              <p:tags r:id="rId10"/>
            </p:custDataLst>
          </p:nvPr>
        </p:nvSpPr>
        <p:spPr>
          <a:xfrm>
            <a:off x="6646545" y="1431925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132570" y="641985"/>
            <a:ext cx="1920875" cy="1774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130030" y="3743325"/>
            <a:ext cx="1958340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04355" y="3743325"/>
            <a:ext cx="1878965" cy="1715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644390" y="3743325"/>
            <a:ext cx="1913255" cy="17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415540" y="3691890"/>
            <a:ext cx="1928495" cy="1823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01295" y="3701415"/>
            <a:ext cx="1961515" cy="1824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燕尾形箭头 25"/>
          <p:cNvSpPr/>
          <p:nvPr>
            <p:custDataLst>
              <p:tags r:id="rId23"/>
            </p:custDataLst>
          </p:nvPr>
        </p:nvSpPr>
        <p:spPr>
          <a:xfrm rot="10800000">
            <a:off x="8832215" y="4512310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燕尾形箭头 26"/>
          <p:cNvSpPr/>
          <p:nvPr>
            <p:custDataLst>
              <p:tags r:id="rId24"/>
            </p:custDataLst>
          </p:nvPr>
        </p:nvSpPr>
        <p:spPr>
          <a:xfrm rot="10800000">
            <a:off x="4378960" y="4512310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燕尾形箭头 27"/>
          <p:cNvSpPr/>
          <p:nvPr>
            <p:custDataLst>
              <p:tags r:id="rId25"/>
            </p:custDataLst>
          </p:nvPr>
        </p:nvSpPr>
        <p:spPr>
          <a:xfrm rot="10800000">
            <a:off x="6628765" y="4512310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燕尾形箭头 28"/>
          <p:cNvSpPr/>
          <p:nvPr>
            <p:custDataLst>
              <p:tags r:id="rId26"/>
            </p:custDataLst>
          </p:nvPr>
        </p:nvSpPr>
        <p:spPr>
          <a:xfrm rot="10800000">
            <a:off x="2169795" y="4512310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弧形箭头 30"/>
          <p:cNvSpPr/>
          <p:nvPr/>
        </p:nvSpPr>
        <p:spPr>
          <a:xfrm>
            <a:off x="11525885" y="2504440"/>
            <a:ext cx="589280" cy="1005205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27"/>
            </p:custDataLst>
          </p:nvPr>
        </p:nvSpPr>
        <p:spPr>
          <a:xfrm>
            <a:off x="2434590" y="2468880"/>
            <a:ext cx="1957070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2: After loosening the clamp screw, push the clamp onto the hose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8"/>
            </p:custDataLst>
          </p:nvPr>
        </p:nvSpPr>
        <p:spPr>
          <a:xfrm>
            <a:off x="4661535" y="2472690"/>
            <a:ext cx="1957070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3: Unplug the hose from the outlet of the water inlet valve 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kit.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9"/>
            </p:custDataLst>
          </p:nvPr>
        </p:nvSpPr>
        <p:spPr>
          <a:xfrm>
            <a:off x="6848475" y="2477770"/>
            <a:ext cx="1770380" cy="1032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4: Use a Phillips screwdriver to loosen the fixing screw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of the water inlet valve 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kit 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counterclockwise and take 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off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the screw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30"/>
            </p:custDataLst>
          </p:nvPr>
        </p:nvSpPr>
        <p:spPr>
          <a:xfrm>
            <a:off x="8801735" y="2418080"/>
            <a:ext cx="2626360" cy="1268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5: Use a flat-blade screwdriver, insert it under the water inlet valve 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kit 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(next to the screw column), and pry up to remove the water inlet valve 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kit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(Note: If the inverted buckl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breaks,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turn the disassembly position downward and shake out the broken </a:t>
            </a:r>
            <a:r>
              <a:rPr 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buckle.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1"/>
            </p:custDataLst>
          </p:nvPr>
        </p:nvSpPr>
        <p:spPr>
          <a:xfrm>
            <a:off x="9081135" y="5537200"/>
            <a:ext cx="2118360" cy="692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6: Align the push rod of the 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L-type 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water inlet valve 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kit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with the hole and install it.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2"/>
            </p:custDataLst>
          </p:nvPr>
        </p:nvSpPr>
        <p:spPr>
          <a:xfrm>
            <a:off x="6760210" y="5478145"/>
            <a:ext cx="2118360" cy="810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7: Use a Phillips screwdriver to lock the first screw halfway clockwise, lock the second screw, and then tighten the first screw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33"/>
            </p:custDataLst>
          </p:nvPr>
        </p:nvSpPr>
        <p:spPr>
          <a:xfrm>
            <a:off x="4612640" y="5537200"/>
            <a:ext cx="1945005" cy="810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8: Put the hose back to the outlet of the water inlet valve assembly, and put it all the way to the end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34"/>
            </p:custDataLst>
          </p:nvPr>
        </p:nvSpPr>
        <p:spPr>
          <a:xfrm>
            <a:off x="2399030" y="5537200"/>
            <a:ext cx="1945640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9: Push down the clamp. The downward position of the clamp should be at the original indentation of the hose.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35"/>
            </p:custDataLst>
          </p:nvPr>
        </p:nvSpPr>
        <p:spPr>
          <a:xfrm>
            <a:off x="201930" y="5537835"/>
            <a:ext cx="1962150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Step 10: Use a Phillips screwdriver to tighten the clamp screw clockwise, and the replacement of the water inlet valve 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kit</a:t>
            </a:r>
            <a:r>
              <a:rPr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is completed.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4620" y="5080"/>
            <a:ext cx="6257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：更换进水阀组件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820" y="2418080"/>
            <a:ext cx="1833880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：将马桶放置在台面上，使用十字螺丝刀逆时针方向旋松卡箍上的十字螺丝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燕尾形箭头 17"/>
          <p:cNvSpPr/>
          <p:nvPr/>
        </p:nvSpPr>
        <p:spPr>
          <a:xfrm>
            <a:off x="2172335" y="1407160"/>
            <a:ext cx="262255" cy="24701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燕尾形箭头 18"/>
          <p:cNvSpPr/>
          <p:nvPr/>
        </p:nvSpPr>
        <p:spPr>
          <a:xfrm>
            <a:off x="4398010" y="1431925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0820" y="643255"/>
            <a:ext cx="1950720" cy="1773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75505" y="643255"/>
            <a:ext cx="1943100" cy="1774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34590" y="642620"/>
            <a:ext cx="1935480" cy="1774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23405" y="643255"/>
            <a:ext cx="1878330" cy="1773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燕尾形箭头 15"/>
          <p:cNvSpPr/>
          <p:nvPr>
            <p:custDataLst>
              <p:tags r:id="rId9"/>
            </p:custDataLst>
          </p:nvPr>
        </p:nvSpPr>
        <p:spPr>
          <a:xfrm>
            <a:off x="8859520" y="1431925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燕尾形箭头 16"/>
          <p:cNvSpPr/>
          <p:nvPr>
            <p:custDataLst>
              <p:tags r:id="rId10"/>
            </p:custDataLst>
          </p:nvPr>
        </p:nvSpPr>
        <p:spPr>
          <a:xfrm>
            <a:off x="6646545" y="1431925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132570" y="641985"/>
            <a:ext cx="1920875" cy="1774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130030" y="3743325"/>
            <a:ext cx="1958340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04355" y="3743325"/>
            <a:ext cx="1878965" cy="1715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644390" y="3743325"/>
            <a:ext cx="1913255" cy="17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415540" y="3691890"/>
            <a:ext cx="1928495" cy="1823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01295" y="3701415"/>
            <a:ext cx="1961515" cy="1824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燕尾形箭头 25"/>
          <p:cNvSpPr/>
          <p:nvPr>
            <p:custDataLst>
              <p:tags r:id="rId23"/>
            </p:custDataLst>
          </p:nvPr>
        </p:nvSpPr>
        <p:spPr>
          <a:xfrm rot="10800000">
            <a:off x="8832215" y="4512310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燕尾形箭头 26"/>
          <p:cNvSpPr/>
          <p:nvPr>
            <p:custDataLst>
              <p:tags r:id="rId24"/>
            </p:custDataLst>
          </p:nvPr>
        </p:nvSpPr>
        <p:spPr>
          <a:xfrm rot="10800000">
            <a:off x="4378960" y="4512310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燕尾形箭头 27"/>
          <p:cNvSpPr/>
          <p:nvPr>
            <p:custDataLst>
              <p:tags r:id="rId25"/>
            </p:custDataLst>
          </p:nvPr>
        </p:nvSpPr>
        <p:spPr>
          <a:xfrm rot="10800000">
            <a:off x="6628765" y="4512310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燕尾形箭头 28"/>
          <p:cNvSpPr/>
          <p:nvPr>
            <p:custDataLst>
              <p:tags r:id="rId26"/>
            </p:custDataLst>
          </p:nvPr>
        </p:nvSpPr>
        <p:spPr>
          <a:xfrm rot="10800000">
            <a:off x="2169795" y="4512310"/>
            <a:ext cx="248920" cy="222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弧形箭头 30"/>
          <p:cNvSpPr/>
          <p:nvPr/>
        </p:nvSpPr>
        <p:spPr>
          <a:xfrm>
            <a:off x="11384280" y="2504440"/>
            <a:ext cx="730885" cy="121666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27"/>
            </p:custDataLst>
          </p:nvPr>
        </p:nvSpPr>
        <p:spPr>
          <a:xfrm>
            <a:off x="2434590" y="2418080"/>
            <a:ext cx="1957070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：卡箍螺丝旋松后，将卡箍往软管上推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8"/>
            </p:custDataLst>
          </p:nvPr>
        </p:nvSpPr>
        <p:spPr>
          <a:xfrm>
            <a:off x="4661535" y="2472690"/>
            <a:ext cx="1957070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：从进水阀组件出水口处拔出软管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9"/>
            </p:custDataLst>
          </p:nvPr>
        </p:nvSpPr>
        <p:spPr>
          <a:xfrm>
            <a:off x="6894830" y="2477770"/>
            <a:ext cx="1957070" cy="888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：使用十字螺丝刀逆时针方向旋松进水阀组件固定螺丝，取出螺丝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30"/>
            </p:custDataLst>
          </p:nvPr>
        </p:nvSpPr>
        <p:spPr>
          <a:xfrm>
            <a:off x="8886190" y="2418080"/>
            <a:ext cx="2462530" cy="1303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：使用一字螺丝刀，插入进水阀组件下方（螺丝柱边），向上撬出进水阀组件。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（注：如果倒扣撬断裂，可将拆除位置倒回，将断裂倒扣抖出）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1"/>
            </p:custDataLst>
          </p:nvPr>
        </p:nvSpPr>
        <p:spPr>
          <a:xfrm>
            <a:off x="9081135" y="5537200"/>
            <a:ext cx="2118360" cy="810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：将弯头进水阀组件推杆对准扣孔位装上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2"/>
            </p:custDataLst>
          </p:nvPr>
        </p:nvSpPr>
        <p:spPr>
          <a:xfrm>
            <a:off x="6760210" y="5478145"/>
            <a:ext cx="2118360" cy="810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：使用十字螺丝刀，将第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颗螺丝顺时针锁一半，锁第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颗螺丝，锁紧后，再将第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颗螺丝锁紧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33"/>
            </p:custDataLst>
          </p:nvPr>
        </p:nvSpPr>
        <p:spPr>
          <a:xfrm>
            <a:off x="4612640" y="5537200"/>
            <a:ext cx="1945005" cy="810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：将软管套回进水阀组件出水口，要套到底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34"/>
            </p:custDataLst>
          </p:nvPr>
        </p:nvSpPr>
        <p:spPr>
          <a:xfrm>
            <a:off x="2399030" y="5537200"/>
            <a:ext cx="1945640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：向下推卡箍，卡箍下移位置要在原先软管压痕处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35"/>
            </p:custDataLst>
          </p:nvPr>
        </p:nvSpPr>
        <p:spPr>
          <a:xfrm>
            <a:off x="201930" y="5537835"/>
            <a:ext cx="1945640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：十字螺丝刀顺时针锁紧卡箍螺丝，进水阀组件更换完成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ISPRING_ULTRA_SCORM_TRACKING_SLIDES" val="1"/>
  <p:tag name="GENSWF_OUTPUT_FILE_NAME" val="33"/>
  <p:tag name="COMMONDATA" val="eyJoZGlkIjoiOTI4MmNkZmQzYTZhYzJiMWI0M2E0ZWQ3NDc0OTI0ODAifQ=="/>
  <p:tag name="KSO_WPP_MARK_KEY" val="c369e8ab-e2ad-4053-93f0-2a11f7296f8c"/>
  <p:tag name="commondata" val="eyJoZGlkIjoiMWM4MmVkOTA1MjFjYzMwZWNmZGFhODliZDBjZWU4YW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3_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1941</Words>
  <Application>WPS 演示</Application>
  <PresentationFormat>自定义</PresentationFormat>
  <Paragraphs>67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Times New Roman</vt:lpstr>
      <vt:lpstr>Verdana</vt:lpstr>
      <vt:lpstr>Arial Unicode MS</vt:lpstr>
      <vt:lpstr>等线</vt:lpstr>
      <vt:lpstr>等线 Light</vt:lpstr>
      <vt:lpstr>Calibri</vt:lpstr>
      <vt:lpstr>3_第一PPT，www.1ppt.com​​</vt:lpstr>
      <vt:lpstr>1_第一PPT，www.1ppt.com​​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蓝橙</dc:title>
  <dc:creator>第一PPT</dc:creator>
  <cp:keywords>www.1ppt.com</cp:keywords>
  <cp:lastModifiedBy>非木</cp:lastModifiedBy>
  <cp:revision>1969</cp:revision>
  <dcterms:created xsi:type="dcterms:W3CDTF">2015-12-01T09:06:00Z</dcterms:created>
  <dcterms:modified xsi:type="dcterms:W3CDTF">2024-08-01T02:53:40Z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2052-12.1.0.17813</vt:lpwstr>
  </property>
  <property fmtid="{D5CDD505-2E9C-101B-9397-08002B2CF9AE}" pid="3" name="KSOSaveFontToCloudKey">
    <vt:lpwstr>1101999781_btnclosed</vt:lpwstr>
  </property>
  <property fmtid="{D5CDD505-2E9C-101B-9397-08002B2CF9AE}" pid="4" name="ICV">
    <vt:lpwstr>6C4AD711F11C440FAE0BCABDC9F6D257</vt:lpwstr>
  </property>
</Properties>
</file>